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9"/>
  </p:notesMasterIdLst>
  <p:sldIdLst>
    <p:sldId id="256" r:id="rId2"/>
    <p:sldId id="263" r:id="rId3"/>
    <p:sldId id="268" r:id="rId4"/>
    <p:sldId id="271" r:id="rId5"/>
    <p:sldId id="274" r:id="rId6"/>
    <p:sldId id="269" r:id="rId7"/>
    <p:sldId id="267"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416" autoAdjust="0"/>
  </p:normalViewPr>
  <p:slideViewPr>
    <p:cSldViewPr snapToGrid="0">
      <p:cViewPr varScale="1">
        <p:scale>
          <a:sx n="86" d="100"/>
          <a:sy n="86" d="100"/>
        </p:scale>
        <p:origin x="53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jpg>
</file>

<file path=ppt/media/image3.png>
</file>

<file path=ppt/media/image4.jpg>
</file>

<file path=ppt/media/image5.jpg>
</file>

<file path=ppt/media/image6.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13"/>
          <p:cNvSpPr/>
          <p:nvPr/>
        </p:nvSpPr>
        <p:spPr>
          <a:xfrm>
            <a:off x="0" y="6356350"/>
            <a:ext cx="12192000" cy="50165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 name="Google Shape;1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
        <p:nvSpPr>
          <p:cNvPr id="20" name="Google Shape;20;p13"/>
          <p:cNvSpPr/>
          <p:nvPr/>
        </p:nvSpPr>
        <p:spPr>
          <a:xfrm>
            <a:off x="0" y="6347793"/>
            <a:ext cx="12192000" cy="78132"/>
          </a:xfrm>
          <a:prstGeom prst="rect">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1" name="Google Shape;21;p13"/>
          <p:cNvSpPr/>
          <p:nvPr/>
        </p:nvSpPr>
        <p:spPr>
          <a:xfrm>
            <a:off x="-609600" y="157302"/>
            <a:ext cx="6930887" cy="828536"/>
          </a:xfrm>
          <a:prstGeom prst="snip2DiagRect">
            <a:avLst>
              <a:gd name="adj1" fmla="val 50000"/>
              <a:gd name="adj2" fmla="val 0"/>
            </a:avLst>
          </a:prstGeom>
          <a:solidFill>
            <a:srgbClr val="1F3864"/>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 name="Google Shape;22;p13"/>
          <p:cNvSpPr/>
          <p:nvPr/>
        </p:nvSpPr>
        <p:spPr>
          <a:xfrm>
            <a:off x="-225287" y="125136"/>
            <a:ext cx="6559826" cy="111195"/>
          </a:xfrm>
          <a:prstGeom prst="rect">
            <a:avLst/>
          </a:prstGeom>
          <a:solidFill>
            <a:srgbClr val="2F559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23" name="Google Shape;23;p13"/>
          <p:cNvCxnSpPr/>
          <p:nvPr/>
        </p:nvCxnSpPr>
        <p:spPr>
          <a:xfrm flipH="1">
            <a:off x="5393635" y="39756"/>
            <a:ext cx="993914" cy="985838"/>
          </a:xfrm>
          <a:prstGeom prst="straightConnector1">
            <a:avLst/>
          </a:prstGeom>
          <a:noFill/>
          <a:ln w="38100" cap="flat" cmpd="sng">
            <a:solidFill>
              <a:schemeClr val="lt1"/>
            </a:solidFill>
            <a:prstDash val="solid"/>
            <a:miter lim="800000"/>
            <a:headEnd type="none" w="sm" len="sm"/>
            <a:tailEnd type="none" w="sm" len="sm"/>
          </a:ln>
        </p:spPr>
      </p:cxnSp>
      <p:cxnSp>
        <p:nvCxnSpPr>
          <p:cNvPr id="24" name="Google Shape;24;p13"/>
          <p:cNvCxnSpPr/>
          <p:nvPr/>
        </p:nvCxnSpPr>
        <p:spPr>
          <a:xfrm flipH="1">
            <a:off x="5625547" y="72888"/>
            <a:ext cx="993914" cy="985838"/>
          </a:xfrm>
          <a:prstGeom prst="straightConnector1">
            <a:avLst/>
          </a:prstGeom>
          <a:noFill/>
          <a:ln w="28575" cap="flat" cmpd="sng">
            <a:solidFill>
              <a:schemeClr val="lt1"/>
            </a:solidFill>
            <a:prstDash val="solid"/>
            <a:miter lim="800000"/>
            <a:headEnd type="none" w="sm" len="sm"/>
            <a:tailEnd type="none" w="sm" len="sm"/>
          </a:ln>
        </p:spPr>
      </p:cxnSp>
      <p:grpSp>
        <p:nvGrpSpPr>
          <p:cNvPr id="2" name="Group 1"/>
          <p:cNvGrpSpPr/>
          <p:nvPr userDrawn="1"/>
        </p:nvGrpSpPr>
        <p:grpSpPr>
          <a:xfrm>
            <a:off x="11291861" y="5721893"/>
            <a:ext cx="658295" cy="431205"/>
            <a:chOff x="4454091" y="1837716"/>
            <a:chExt cx="658295" cy="431205"/>
          </a:xfrm>
        </p:grpSpPr>
        <p:grpSp>
          <p:nvGrpSpPr>
            <p:cNvPr id="3" name="Google Shape;94;p1"/>
            <p:cNvGrpSpPr/>
            <p:nvPr/>
          </p:nvGrpSpPr>
          <p:grpSpPr>
            <a:xfrm>
              <a:off x="4454091" y="2179236"/>
              <a:ext cx="658295" cy="89685"/>
              <a:chOff x="1241882" y="3526580"/>
              <a:chExt cx="9850573" cy="1342017"/>
            </a:xfrm>
          </p:grpSpPr>
          <p:sp>
            <p:nvSpPr>
              <p:cNvPr id="11" name="Google Shape;95;p1"/>
              <p:cNvSpPr/>
              <p:nvPr/>
            </p:nvSpPr>
            <p:spPr>
              <a:xfrm>
                <a:off x="1784431" y="3543034"/>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 name="Google Shape;96;p1"/>
              <p:cNvSpPr/>
              <p:nvPr/>
            </p:nvSpPr>
            <p:spPr>
              <a:xfrm>
                <a:off x="4454982" y="3526580"/>
                <a:ext cx="240467" cy="1342017"/>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 name="Google Shape;97;p1"/>
              <p:cNvSpPr/>
              <p:nvPr/>
            </p:nvSpPr>
            <p:spPr>
              <a:xfrm>
                <a:off x="1241882" y="35265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4" name="Google Shape;98;p1"/>
              <p:cNvSpPr/>
              <p:nvPr/>
            </p:nvSpPr>
            <p:spPr>
              <a:xfrm>
                <a:off x="2848432" y="35456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 name="Google Shape;99;p1"/>
              <p:cNvSpPr/>
              <p:nvPr/>
            </p:nvSpPr>
            <p:spPr>
              <a:xfrm>
                <a:off x="2848432" y="46281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5" name="Google Shape;100;p1"/>
              <p:cNvSpPr/>
              <p:nvPr/>
            </p:nvSpPr>
            <p:spPr>
              <a:xfrm>
                <a:off x="2848432" y="40868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6" name="Google Shape;101;p1"/>
              <p:cNvSpPr/>
              <p:nvPr/>
            </p:nvSpPr>
            <p:spPr>
              <a:xfrm>
                <a:off x="4491846" y="35265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7" name="Google Shape;102;p1"/>
              <p:cNvSpPr/>
              <p:nvPr/>
            </p:nvSpPr>
            <p:spPr>
              <a:xfrm>
                <a:off x="4491846" y="46281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8" name="Google Shape;103;p1"/>
              <p:cNvSpPr/>
              <p:nvPr/>
            </p:nvSpPr>
            <p:spPr>
              <a:xfrm>
                <a:off x="6096000" y="3543034"/>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9" name="Google Shape;104;p1"/>
              <p:cNvSpPr/>
              <p:nvPr/>
            </p:nvSpPr>
            <p:spPr>
              <a:xfrm>
                <a:off x="7299944" y="3536879"/>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0" name="Google Shape;105;p1"/>
              <p:cNvSpPr/>
              <p:nvPr/>
            </p:nvSpPr>
            <p:spPr>
              <a:xfrm>
                <a:off x="6094615" y="4071482"/>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 name="Google Shape;106;p1"/>
              <p:cNvSpPr/>
              <p:nvPr/>
            </p:nvSpPr>
            <p:spPr>
              <a:xfrm>
                <a:off x="9648044" y="3536878"/>
                <a:ext cx="240467" cy="132556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 name="Google Shape;107;p1"/>
              <p:cNvSpPr/>
              <p:nvPr/>
            </p:nvSpPr>
            <p:spPr>
              <a:xfrm>
                <a:off x="7843876" y="4065326"/>
                <a:ext cx="240467" cy="79711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 name="Google Shape;108;p1"/>
              <p:cNvSpPr/>
              <p:nvPr/>
            </p:nvSpPr>
            <p:spPr>
              <a:xfrm>
                <a:off x="9047820" y="4065521"/>
                <a:ext cx="240467" cy="79711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4" name="Google Shape;109;p1"/>
              <p:cNvSpPr/>
              <p:nvPr/>
            </p:nvSpPr>
            <p:spPr>
              <a:xfrm>
                <a:off x="7842491" y="4065326"/>
                <a:ext cx="1325563"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5" name="Google Shape;110;p1"/>
              <p:cNvSpPr/>
              <p:nvPr/>
            </p:nvSpPr>
            <p:spPr>
              <a:xfrm>
                <a:off x="7842491" y="3545630"/>
                <a:ext cx="1445796"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6" name="Google Shape;111;p1"/>
              <p:cNvSpPr/>
              <p:nvPr/>
            </p:nvSpPr>
            <p:spPr>
              <a:xfrm>
                <a:off x="9646659" y="3539863"/>
                <a:ext cx="1445796" cy="240467"/>
              </a:xfrm>
              <a:prstGeom prst="trapezoid">
                <a:avLst>
                  <a:gd name="adj" fmla="val 88377"/>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7" name="Google Shape;112;p1"/>
              <p:cNvSpPr/>
              <p:nvPr/>
            </p:nvSpPr>
            <p:spPr>
              <a:xfrm rot="10800000" flipH="1">
                <a:off x="9643066" y="4621975"/>
                <a:ext cx="1445796" cy="240467"/>
              </a:xfrm>
              <a:prstGeom prst="trapezoid">
                <a:avLst>
                  <a:gd name="adj" fmla="val 75173"/>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8" name="Google Shape;113;p1"/>
              <p:cNvSpPr/>
              <p:nvPr/>
            </p:nvSpPr>
            <p:spPr>
              <a:xfrm rot="5400000">
                <a:off x="10435229" y="4076852"/>
                <a:ext cx="1066797"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9" name="Google Shape;114;p1"/>
              <p:cNvSpPr/>
              <p:nvPr/>
            </p:nvSpPr>
            <p:spPr>
              <a:xfrm rot="-2461701">
                <a:off x="10770416" y="3667228"/>
                <a:ext cx="91103" cy="259687"/>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0" name="Google Shape;115;p1"/>
              <p:cNvSpPr/>
              <p:nvPr/>
            </p:nvSpPr>
            <p:spPr>
              <a:xfrm rot="-2461701">
                <a:off x="10723307" y="4545204"/>
                <a:ext cx="220762" cy="14531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 name="Google Shape;116;p1"/>
            <p:cNvGrpSpPr/>
            <p:nvPr/>
          </p:nvGrpSpPr>
          <p:grpSpPr>
            <a:xfrm>
              <a:off x="4500609" y="1837716"/>
              <a:ext cx="588819" cy="311384"/>
              <a:chOff x="4569230" y="1178778"/>
              <a:chExt cx="3088870" cy="1633481"/>
            </a:xfrm>
          </p:grpSpPr>
          <p:grpSp>
            <p:nvGrpSpPr>
              <p:cNvPr id="5" name="Google Shape;117;p1"/>
              <p:cNvGrpSpPr/>
              <p:nvPr/>
            </p:nvGrpSpPr>
            <p:grpSpPr>
              <a:xfrm>
                <a:off x="4569230" y="1178778"/>
                <a:ext cx="1483108" cy="1625245"/>
                <a:chOff x="8146323" y="4438689"/>
                <a:chExt cx="976216" cy="1069773"/>
              </a:xfrm>
            </p:grpSpPr>
            <p:sp>
              <p:nvSpPr>
                <p:cNvPr id="9" name="Google Shape;118;p1"/>
                <p:cNvSpPr/>
                <p:nvPr/>
              </p:nvSpPr>
              <p:spPr>
                <a:xfrm rot="10800000" flipH="1">
                  <a:off x="8146323" y="4438689"/>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 name="Google Shape;119;p1"/>
                <p:cNvSpPr/>
                <p:nvPr/>
              </p:nvSpPr>
              <p:spPr>
                <a:xfrm rot="5400000">
                  <a:off x="8493746" y="4879670"/>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6" name="Google Shape;120;p1"/>
              <p:cNvGrpSpPr/>
              <p:nvPr/>
            </p:nvGrpSpPr>
            <p:grpSpPr>
              <a:xfrm flipH="1">
                <a:off x="6174992" y="1187014"/>
                <a:ext cx="1483108" cy="1625245"/>
                <a:chOff x="8623190" y="4058596"/>
                <a:chExt cx="976216" cy="1069773"/>
              </a:xfrm>
            </p:grpSpPr>
            <p:sp>
              <p:nvSpPr>
                <p:cNvPr id="7" name="Google Shape;121;p1"/>
                <p:cNvSpPr/>
                <p:nvPr/>
              </p:nvSpPr>
              <p:spPr>
                <a:xfrm rot="10800000" flipH="1">
                  <a:off x="8623190" y="4058596"/>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Google Shape;122;p1"/>
                <p:cNvSpPr/>
                <p:nvPr/>
              </p:nvSpPr>
              <p:spPr>
                <a:xfrm rot="5400000">
                  <a:off x="8970613" y="4499577"/>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2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2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5"/>
        <p:cNvGrpSpPr/>
        <p:nvPr/>
      </p:nvGrpSpPr>
      <p:grpSpPr>
        <a:xfrm>
          <a:off x="0" y="0"/>
          <a:ext cx="0" cy="0"/>
          <a:chOff x="0" y="0"/>
          <a:chExt cx="0" cy="0"/>
        </a:xfrm>
      </p:grpSpPr>
      <p:sp>
        <p:nvSpPr>
          <p:cNvPr id="26" name="Google Shape;26;p14"/>
          <p:cNvSpPr/>
          <p:nvPr/>
        </p:nvSpPr>
        <p:spPr>
          <a:xfrm>
            <a:off x="0" y="1888434"/>
            <a:ext cx="12192000" cy="1966500"/>
          </a:xfrm>
          <a:prstGeom prst="snip2DiagRect">
            <a:avLst>
              <a:gd name="adj1" fmla="val 50000"/>
              <a:gd name="adj2" fmla="val 0"/>
            </a:avLst>
          </a:prstGeom>
          <a:solidFill>
            <a:srgbClr val="2F549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7" name="Google Shape;27;p14"/>
          <p:cNvSpPr/>
          <p:nvPr/>
        </p:nvSpPr>
        <p:spPr>
          <a:xfrm>
            <a:off x="0" y="1152939"/>
            <a:ext cx="12192000" cy="2536343"/>
          </a:xfrm>
          <a:prstGeom prst="snip2DiagRect">
            <a:avLst>
              <a:gd name="adj1" fmla="val 50000"/>
              <a:gd name="adj2" fmla="val 0"/>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28" name="Google Shape;28;p14"/>
          <p:cNvCxnSpPr/>
          <p:nvPr/>
        </p:nvCxnSpPr>
        <p:spPr>
          <a:xfrm flipH="1">
            <a:off x="9594574" y="1073426"/>
            <a:ext cx="2690190" cy="2808012"/>
          </a:xfrm>
          <a:prstGeom prst="straightConnector1">
            <a:avLst/>
          </a:prstGeom>
          <a:noFill/>
          <a:ln w="38100" cap="flat" cmpd="sng">
            <a:solidFill>
              <a:schemeClr val="lt1"/>
            </a:solidFill>
            <a:prstDash val="solid"/>
            <a:miter lim="800000"/>
            <a:headEnd type="none" w="sm" len="sm"/>
            <a:tailEnd type="none" w="sm" len="sm"/>
          </a:ln>
        </p:spPr>
      </p:cxnSp>
      <p:cxnSp>
        <p:nvCxnSpPr>
          <p:cNvPr id="29" name="Google Shape;29;p14"/>
          <p:cNvCxnSpPr/>
          <p:nvPr/>
        </p:nvCxnSpPr>
        <p:spPr>
          <a:xfrm flipH="1">
            <a:off x="9906000" y="1331844"/>
            <a:ext cx="2690190" cy="2808012"/>
          </a:xfrm>
          <a:prstGeom prst="straightConnector1">
            <a:avLst/>
          </a:prstGeom>
          <a:noFill/>
          <a:ln w="38100" cap="flat" cmpd="sng">
            <a:solidFill>
              <a:schemeClr val="lt1"/>
            </a:solidFill>
            <a:prstDash val="solid"/>
            <a:miter lim="800000"/>
            <a:headEnd type="none" w="sm" len="sm"/>
            <a:tailEnd type="none" w="sm" len="sm"/>
          </a:ln>
        </p:spPr>
      </p:cxnSp>
      <p:grpSp>
        <p:nvGrpSpPr>
          <p:cNvPr id="2" name="Group 1"/>
          <p:cNvGrpSpPr/>
          <p:nvPr userDrawn="1"/>
        </p:nvGrpSpPr>
        <p:grpSpPr>
          <a:xfrm>
            <a:off x="319061" y="6260735"/>
            <a:ext cx="658295" cy="431205"/>
            <a:chOff x="4454091" y="1837716"/>
            <a:chExt cx="658295" cy="431205"/>
          </a:xfrm>
        </p:grpSpPr>
        <p:grpSp>
          <p:nvGrpSpPr>
            <p:cNvPr id="3" name="Google Shape;94;p1"/>
            <p:cNvGrpSpPr/>
            <p:nvPr/>
          </p:nvGrpSpPr>
          <p:grpSpPr>
            <a:xfrm>
              <a:off x="4454091" y="2179236"/>
              <a:ext cx="658295" cy="89685"/>
              <a:chOff x="1241882" y="3526580"/>
              <a:chExt cx="9850573" cy="1342017"/>
            </a:xfrm>
          </p:grpSpPr>
          <p:sp>
            <p:nvSpPr>
              <p:cNvPr id="11" name="Google Shape;95;p1"/>
              <p:cNvSpPr/>
              <p:nvPr/>
            </p:nvSpPr>
            <p:spPr>
              <a:xfrm>
                <a:off x="1784431" y="3543034"/>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 name="Google Shape;96;p1"/>
              <p:cNvSpPr/>
              <p:nvPr/>
            </p:nvSpPr>
            <p:spPr>
              <a:xfrm>
                <a:off x="4454982" y="3526580"/>
                <a:ext cx="240467" cy="1342017"/>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 name="Google Shape;97;p1"/>
              <p:cNvSpPr/>
              <p:nvPr/>
            </p:nvSpPr>
            <p:spPr>
              <a:xfrm>
                <a:off x="1241882" y="35265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4" name="Google Shape;98;p1"/>
              <p:cNvSpPr/>
              <p:nvPr/>
            </p:nvSpPr>
            <p:spPr>
              <a:xfrm>
                <a:off x="2848432" y="35456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5" name="Google Shape;99;p1"/>
              <p:cNvSpPr/>
              <p:nvPr/>
            </p:nvSpPr>
            <p:spPr>
              <a:xfrm>
                <a:off x="2848432" y="46281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 name="Google Shape;100;p1"/>
              <p:cNvSpPr/>
              <p:nvPr/>
            </p:nvSpPr>
            <p:spPr>
              <a:xfrm>
                <a:off x="2848432" y="40868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 name="Google Shape;101;p1"/>
              <p:cNvSpPr/>
              <p:nvPr/>
            </p:nvSpPr>
            <p:spPr>
              <a:xfrm>
                <a:off x="4491846" y="352658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8" name="Google Shape;102;p1"/>
              <p:cNvSpPr/>
              <p:nvPr/>
            </p:nvSpPr>
            <p:spPr>
              <a:xfrm>
                <a:off x="4491846" y="4628130"/>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 name="Google Shape;103;p1"/>
              <p:cNvSpPr/>
              <p:nvPr/>
            </p:nvSpPr>
            <p:spPr>
              <a:xfrm>
                <a:off x="6096000" y="3543034"/>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 name="Google Shape;104;p1"/>
              <p:cNvSpPr/>
              <p:nvPr/>
            </p:nvSpPr>
            <p:spPr>
              <a:xfrm>
                <a:off x="7299944" y="3536879"/>
                <a:ext cx="240467" cy="1325563"/>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1" name="Google Shape;105;p1"/>
              <p:cNvSpPr/>
              <p:nvPr/>
            </p:nvSpPr>
            <p:spPr>
              <a:xfrm>
                <a:off x="6094615" y="4071482"/>
                <a:ext cx="1325563" cy="240467"/>
              </a:xfrm>
              <a:prstGeom prst="trapezoid">
                <a:avLst>
                  <a:gd name="adj" fmla="val 43485"/>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 name="Google Shape;106;p1"/>
              <p:cNvSpPr/>
              <p:nvPr/>
            </p:nvSpPr>
            <p:spPr>
              <a:xfrm>
                <a:off x="9648044" y="3536878"/>
                <a:ext cx="240467" cy="132556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3" name="Google Shape;107;p1"/>
              <p:cNvSpPr/>
              <p:nvPr/>
            </p:nvSpPr>
            <p:spPr>
              <a:xfrm>
                <a:off x="7843876" y="4065326"/>
                <a:ext cx="240467" cy="79711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 name="Google Shape;108;p1"/>
              <p:cNvSpPr/>
              <p:nvPr/>
            </p:nvSpPr>
            <p:spPr>
              <a:xfrm>
                <a:off x="9047820" y="4065521"/>
                <a:ext cx="240467" cy="79711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5" name="Google Shape;109;p1"/>
              <p:cNvSpPr/>
              <p:nvPr/>
            </p:nvSpPr>
            <p:spPr>
              <a:xfrm>
                <a:off x="7842491" y="4065326"/>
                <a:ext cx="1325563"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0" name="Google Shape;110;p1"/>
              <p:cNvSpPr/>
              <p:nvPr/>
            </p:nvSpPr>
            <p:spPr>
              <a:xfrm>
                <a:off x="7842491" y="3545630"/>
                <a:ext cx="1445796"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 name="Google Shape;111;p1"/>
              <p:cNvSpPr/>
              <p:nvPr/>
            </p:nvSpPr>
            <p:spPr>
              <a:xfrm>
                <a:off x="9646659" y="3539863"/>
                <a:ext cx="1445796" cy="240467"/>
              </a:xfrm>
              <a:prstGeom prst="trapezoid">
                <a:avLst>
                  <a:gd name="adj" fmla="val 88377"/>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 name="Google Shape;112;p1"/>
              <p:cNvSpPr/>
              <p:nvPr/>
            </p:nvSpPr>
            <p:spPr>
              <a:xfrm rot="10800000" flipH="1">
                <a:off x="9643066" y="4621975"/>
                <a:ext cx="1445796" cy="240467"/>
              </a:xfrm>
              <a:prstGeom prst="trapezoid">
                <a:avLst>
                  <a:gd name="adj" fmla="val 75173"/>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3" name="Google Shape;113;p1"/>
              <p:cNvSpPr/>
              <p:nvPr/>
            </p:nvSpPr>
            <p:spPr>
              <a:xfrm rot="5400000">
                <a:off x="10435229" y="4076852"/>
                <a:ext cx="1066797" cy="240467"/>
              </a:xfrm>
              <a:prstGeom prst="trapezoid">
                <a:avLst>
                  <a:gd name="adj" fmla="val 43485"/>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4" name="Google Shape;114;p1"/>
              <p:cNvSpPr/>
              <p:nvPr/>
            </p:nvSpPr>
            <p:spPr>
              <a:xfrm rot="-2461701">
                <a:off x="10770416" y="3667228"/>
                <a:ext cx="91103" cy="259687"/>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5" name="Google Shape;115;p1"/>
              <p:cNvSpPr/>
              <p:nvPr/>
            </p:nvSpPr>
            <p:spPr>
              <a:xfrm rot="-2461701">
                <a:off x="10723307" y="4545204"/>
                <a:ext cx="220762" cy="14531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4" name="Google Shape;116;p1"/>
            <p:cNvGrpSpPr/>
            <p:nvPr/>
          </p:nvGrpSpPr>
          <p:grpSpPr>
            <a:xfrm>
              <a:off x="4500609" y="1837716"/>
              <a:ext cx="588819" cy="311384"/>
              <a:chOff x="4569230" y="1178778"/>
              <a:chExt cx="3088870" cy="1633481"/>
            </a:xfrm>
          </p:grpSpPr>
          <p:grpSp>
            <p:nvGrpSpPr>
              <p:cNvPr id="5" name="Google Shape;117;p1"/>
              <p:cNvGrpSpPr/>
              <p:nvPr/>
            </p:nvGrpSpPr>
            <p:grpSpPr>
              <a:xfrm>
                <a:off x="4569230" y="1178778"/>
                <a:ext cx="1483108" cy="1625245"/>
                <a:chOff x="8146323" y="4438689"/>
                <a:chExt cx="976216" cy="1069773"/>
              </a:xfrm>
            </p:grpSpPr>
            <p:sp>
              <p:nvSpPr>
                <p:cNvPr id="9" name="Google Shape;118;p1"/>
                <p:cNvSpPr/>
                <p:nvPr/>
              </p:nvSpPr>
              <p:spPr>
                <a:xfrm rot="10800000" flipH="1">
                  <a:off x="8146323" y="4438689"/>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 name="Google Shape;119;p1"/>
                <p:cNvSpPr/>
                <p:nvPr/>
              </p:nvSpPr>
              <p:spPr>
                <a:xfrm rot="5400000">
                  <a:off x="8493746" y="4879670"/>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6" name="Google Shape;120;p1"/>
              <p:cNvGrpSpPr/>
              <p:nvPr/>
            </p:nvGrpSpPr>
            <p:grpSpPr>
              <a:xfrm flipH="1">
                <a:off x="6174992" y="1187014"/>
                <a:ext cx="1483108" cy="1625245"/>
                <a:chOff x="8623190" y="4058596"/>
                <a:chExt cx="976216" cy="1069773"/>
              </a:xfrm>
            </p:grpSpPr>
            <p:sp>
              <p:nvSpPr>
                <p:cNvPr id="7" name="Google Shape;121;p1"/>
                <p:cNvSpPr/>
                <p:nvPr/>
              </p:nvSpPr>
              <p:spPr>
                <a:xfrm rot="10800000" flipH="1">
                  <a:off x="8623190" y="4058596"/>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Google Shape;122;p1"/>
                <p:cNvSpPr/>
                <p:nvPr/>
              </p:nvSpPr>
              <p:spPr>
                <a:xfrm rot="5400000">
                  <a:off x="8970613" y="4499577"/>
                  <a:ext cx="975910" cy="281675"/>
                </a:xfrm>
                <a:prstGeom prst="parallelogram">
                  <a:avLst>
                    <a:gd name="adj" fmla="val 65579"/>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1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1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1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1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4" name="Google Shape;64;p2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1"/>
          <p:cNvSpPr>
            <a:spLocks noGrp="1"/>
          </p:cNvSpPr>
          <p:nvPr>
            <p:ph type="pic" idx="2"/>
          </p:nvPr>
        </p:nvSpPr>
        <p:spPr>
          <a:xfrm>
            <a:off x="5183188" y="987425"/>
            <a:ext cx="6172200" cy="4873625"/>
          </a:xfrm>
          <a:prstGeom prst="rect">
            <a:avLst/>
          </a:prstGeom>
          <a:noFill/>
          <a:ln>
            <a:noFill/>
          </a:ln>
        </p:spPr>
      </p:sp>
      <p:sp>
        <p:nvSpPr>
          <p:cNvPr id="71" name="Google Shape;71;p2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3" name="Google Shape;1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4" name="Google Shape;1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17/06/relationships/model3d" Target="../media/model3d1.glb"/><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2" name="Google Shape;92;p1"/>
          <p:cNvSpPr txBox="1">
            <a:spLocks noGrp="1"/>
          </p:cNvSpPr>
          <p:nvPr>
            <p:ph type="sldNum" idx="4294967295"/>
          </p:nvPr>
        </p:nvSpPr>
        <p:spPr>
          <a:xfrm>
            <a:off x="94488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lang="en-US"/>
          </a:p>
        </p:txBody>
      </p:sp>
      <p:sp>
        <p:nvSpPr>
          <p:cNvPr id="93" name="Google Shape;93;p1"/>
          <p:cNvSpPr txBox="1"/>
          <p:nvPr/>
        </p:nvSpPr>
        <p:spPr>
          <a:xfrm>
            <a:off x="4815381" y="2405816"/>
            <a:ext cx="4472659" cy="1692049"/>
          </a:xfrm>
          <a:prstGeom prst="rect">
            <a:avLst/>
          </a:prstGeom>
          <a:noFill/>
          <a:ln>
            <a:noFill/>
          </a:ln>
        </p:spPr>
        <p:txBody>
          <a:bodyPr spcFirstLastPara="1" wrap="square" lIns="91425" tIns="45700" rIns="91425" bIns="45700" anchor="t" anchorCtr="0">
            <a:normAutofit/>
          </a:bodyPr>
          <a:lstStyle/>
          <a:p>
            <a:pPr marL="0" marR="0" lvl="0" indent="0" rtl="0">
              <a:lnSpc>
                <a:spcPct val="90000"/>
              </a:lnSpc>
              <a:spcBef>
                <a:spcPts val="0"/>
              </a:spcBef>
              <a:spcAft>
                <a:spcPts val="0"/>
              </a:spcAft>
              <a:buClr>
                <a:srgbClr val="1F3864"/>
              </a:buClr>
              <a:buSzPts val="2300"/>
              <a:buFont typeface="Arial" panose="020B0604020202020204"/>
              <a:buNone/>
            </a:pPr>
            <a:r>
              <a:rPr lang="en-US" sz="4800" b="1" i="0" u="none" strike="noStrike" cap="none" dirty="0">
                <a:solidFill>
                  <a:srgbClr val="1F3864"/>
                </a:solidFill>
                <a:latin typeface="Arial" panose="020B0604020202020204"/>
                <a:ea typeface="Arial" panose="020B0604020202020204"/>
                <a:cs typeface="Arial" panose="020B0604020202020204"/>
                <a:sym typeface="Arial" panose="020B0604020202020204"/>
              </a:rPr>
              <a:t>IoT and IDE </a:t>
            </a:r>
            <a:br>
              <a:rPr lang="en-US" sz="4800" b="1" i="0" u="none" strike="noStrike" cap="none" dirty="0">
                <a:solidFill>
                  <a:srgbClr val="1F3864"/>
                </a:solidFill>
                <a:latin typeface="Arial" panose="020B0604020202020204"/>
                <a:ea typeface="Arial" panose="020B0604020202020204"/>
                <a:cs typeface="Arial" panose="020B0604020202020204"/>
                <a:sym typeface="Arial" panose="020B0604020202020204"/>
              </a:rPr>
            </a:br>
            <a:r>
              <a:rPr lang="en-US" sz="4800" b="1" i="0" u="none" strike="noStrike" cap="none" dirty="0">
                <a:solidFill>
                  <a:srgbClr val="1F3864"/>
                </a:solidFill>
                <a:latin typeface="Arial" panose="020B0604020202020204"/>
                <a:ea typeface="Arial" panose="020B0604020202020204"/>
                <a:cs typeface="Arial" panose="020B0604020202020204"/>
                <a:sym typeface="Arial" panose="020B0604020202020204"/>
              </a:rPr>
              <a:t>Introduction  </a:t>
            </a:r>
          </a:p>
        </p:txBody>
      </p:sp>
      <p:sp>
        <p:nvSpPr>
          <p:cNvPr id="5" name="TextBox 4"/>
          <p:cNvSpPr txBox="1"/>
          <p:nvPr/>
        </p:nvSpPr>
        <p:spPr>
          <a:xfrm>
            <a:off x="3195206" y="1990317"/>
            <a:ext cx="2791460" cy="829945"/>
          </a:xfrm>
          <a:prstGeom prst="rect">
            <a:avLst/>
          </a:prstGeom>
          <a:noFill/>
        </p:spPr>
        <p:txBody>
          <a:bodyPr wrap="none" rtlCol="0">
            <a:spAutoFit/>
          </a:bodyPr>
          <a:lstStyle/>
          <a:p>
            <a:r>
              <a:rPr lang="en-US" sz="4800" b="1" dirty="0">
                <a:solidFill>
                  <a:schemeClr val="bg1"/>
                </a:solidFill>
              </a:rPr>
              <a:t>Pet Plant</a:t>
            </a:r>
          </a:p>
        </p:txBody>
      </p:sp>
      <p:sp>
        <p:nvSpPr>
          <p:cNvPr id="36" name="TextBox 35"/>
          <p:cNvSpPr txBox="1"/>
          <p:nvPr/>
        </p:nvSpPr>
        <p:spPr>
          <a:xfrm>
            <a:off x="3271160" y="2782669"/>
            <a:ext cx="3472180" cy="645160"/>
          </a:xfrm>
          <a:prstGeom prst="rect">
            <a:avLst/>
          </a:prstGeom>
          <a:noFill/>
        </p:spPr>
        <p:txBody>
          <a:bodyPr wrap="none" rtlCol="0">
            <a:spAutoFit/>
          </a:bodyPr>
          <a:lstStyle/>
          <a:p>
            <a:r>
              <a:rPr lang="en-US" sz="1800" dirty="0">
                <a:solidFill>
                  <a:schemeClr val="bg1"/>
                </a:solidFill>
              </a:rPr>
              <a:t>Nama : Bagus Satrio Wicaksono</a:t>
            </a:r>
          </a:p>
          <a:p>
            <a:r>
              <a:rPr lang="en-US" sz="1800" dirty="0">
                <a:solidFill>
                  <a:schemeClr val="bg1"/>
                </a:solidFill>
              </a:rPr>
              <a:t>Email : bsatrio121@gmail.com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7"/>
          <p:cNvSpPr/>
          <p:nvPr/>
        </p:nvSpPr>
        <p:spPr>
          <a:xfrm>
            <a:off x="142875" y="342900"/>
            <a:ext cx="5700713" cy="55721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dirty="0">
                <a:solidFill>
                  <a:schemeClr val="lt1"/>
                </a:solidFill>
                <a:latin typeface="Arial" panose="020B0604020202020204"/>
                <a:ea typeface="Arial" panose="020B0604020202020204"/>
                <a:cs typeface="Arial" panose="020B0604020202020204"/>
                <a:sym typeface="Arial" panose="020B0604020202020204"/>
              </a:rPr>
              <a:t>Problems and Objective</a:t>
            </a:r>
            <a:endParaRPr dirty="0"/>
          </a:p>
        </p:txBody>
      </p:sp>
      <p:sp>
        <p:nvSpPr>
          <p:cNvPr id="196" name="Google Shape;196;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TECH ACADEMY</a:t>
            </a:r>
          </a:p>
        </p:txBody>
      </p:sp>
      <p:sp>
        <p:nvSpPr>
          <p:cNvPr id="197" name="Google Shape;19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lang="en-US"/>
          </a:p>
        </p:txBody>
      </p:sp>
      <p:sp>
        <p:nvSpPr>
          <p:cNvPr id="33" name="TextBox 32"/>
          <p:cNvSpPr txBox="1"/>
          <p:nvPr/>
        </p:nvSpPr>
        <p:spPr>
          <a:xfrm>
            <a:off x="949234" y="1445623"/>
            <a:ext cx="9431383" cy="2061210"/>
          </a:xfrm>
          <a:prstGeom prst="rect">
            <a:avLst/>
          </a:prstGeom>
          <a:noFill/>
        </p:spPr>
        <p:txBody>
          <a:bodyPr wrap="square" rtlCol="0">
            <a:spAutoFit/>
          </a:bodyPr>
          <a:lstStyle/>
          <a:p>
            <a:pPr indent="457200" algn="just"/>
            <a:r>
              <a:rPr lang="en-US" sz="1600" dirty="0"/>
              <a:t>Kita sering lupa memberikan air dan cahaya yang cukup ke tanaman kita. Mungkin dikarenakan tanaman adalah makhluk hidup yang tidak dapat berinteraksi. Hewan peliharaan seperti anjing atau kucing dapat berinteraksi dengan kita apabila ingin makan, haus atau senang. Dari masalah tersebut saya membuat alat agar kita bisa berinteraksi dengan tumbuhan. jika tumbuhan kurang cahaya atau air maka dia dapat memberikan ekspresi seperti marah dan sedih. selain itu alat ini juga dapat memberikan kita data kelembapan tanah, suhu, cahaya, dan lainnya dengan IoT. selain itu kita dan tanaman juga bisa berinteraksi, contohnya jika kita kagetkan maka dia akan terkejut. diharapkan alat ini dapat membuat kita lebih perduli dengan tanaman kita, khususnya tanaman hias.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7"/>
          <p:cNvSpPr/>
          <p:nvPr/>
        </p:nvSpPr>
        <p:spPr>
          <a:xfrm>
            <a:off x="142875" y="342900"/>
            <a:ext cx="5700713" cy="55721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dirty="0">
                <a:solidFill>
                  <a:schemeClr val="lt1"/>
                </a:solidFill>
                <a:latin typeface="Arial" panose="020B0604020202020204"/>
                <a:ea typeface="Arial" panose="020B0604020202020204"/>
                <a:cs typeface="Arial" panose="020B0604020202020204"/>
                <a:sym typeface="Arial" panose="020B0604020202020204"/>
              </a:rPr>
              <a:t>Project explanation code and schematic</a:t>
            </a:r>
            <a:endParaRPr sz="1100" dirty="0"/>
          </a:p>
        </p:txBody>
      </p:sp>
      <p:sp>
        <p:nvSpPr>
          <p:cNvPr id="196" name="Google Shape;196;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TECH ACADEMY</a:t>
            </a:r>
          </a:p>
        </p:txBody>
      </p:sp>
      <p:sp>
        <p:nvSpPr>
          <p:cNvPr id="197" name="Google Shape;19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lang="en-US"/>
          </a:p>
        </p:txBody>
      </p:sp>
      <p:sp>
        <p:nvSpPr>
          <p:cNvPr id="33" name="TextBox 32"/>
          <p:cNvSpPr txBox="1"/>
          <p:nvPr/>
        </p:nvSpPr>
        <p:spPr>
          <a:xfrm>
            <a:off x="949234" y="1445623"/>
            <a:ext cx="9431383" cy="337185"/>
          </a:xfrm>
          <a:prstGeom prst="rect">
            <a:avLst/>
          </a:prstGeom>
          <a:noFill/>
        </p:spPr>
        <p:txBody>
          <a:bodyPr wrap="square" rtlCol="0">
            <a:spAutoFit/>
          </a:bodyPr>
          <a:lstStyle/>
          <a:p>
            <a:pPr algn="just"/>
            <a:r>
              <a:rPr lang="en-US" sz="1600" dirty="0" err="1"/>
              <a:t>Desain dan Skematik</a:t>
            </a:r>
            <a:endParaRPr lang="en-US" sz="1600" dirty="0"/>
          </a:p>
        </p:txBody>
      </p:sp>
      <p:pic>
        <p:nvPicPr>
          <p:cNvPr id="2" name="Picture 1" descr="skematik rangkaian"/>
          <p:cNvPicPr>
            <a:picLocks noChangeAspect="1"/>
          </p:cNvPicPr>
          <p:nvPr/>
        </p:nvPicPr>
        <p:blipFill>
          <a:blip r:embed="rId3"/>
          <a:stretch>
            <a:fillRect/>
          </a:stretch>
        </p:blipFill>
        <p:spPr>
          <a:xfrm>
            <a:off x="874395" y="2089785"/>
            <a:ext cx="3164205" cy="4114800"/>
          </a:xfrm>
          <a:prstGeom prst="rect">
            <a:avLst/>
          </a:prstGeom>
        </p:spPr>
      </p:pic>
      <p:pic>
        <p:nvPicPr>
          <p:cNvPr id="7" name="Picture 6">
            <a:extLst>
              <a:ext uri="{FF2B5EF4-FFF2-40B4-BE49-F238E27FC236}">
                <a16:creationId xmlns:a16="http://schemas.microsoft.com/office/drawing/2014/main" id="{73FCD7DC-5803-45B7-BB32-C31D4AAA8A91}"/>
              </a:ext>
            </a:extLst>
          </p:cNvPr>
          <p:cNvPicPr>
            <a:picLocks noChangeAspect="1"/>
          </p:cNvPicPr>
          <p:nvPr/>
        </p:nvPicPr>
        <p:blipFill rotWithShape="1">
          <a:blip r:embed="rId4"/>
          <a:srcRect l="37792" t="14516" r="38688" b="14516"/>
          <a:stretch/>
        </p:blipFill>
        <p:spPr>
          <a:xfrm>
            <a:off x="4527612" y="1934573"/>
            <a:ext cx="2977196" cy="4118520"/>
          </a:xfrm>
          <a:prstGeom prst="rect">
            <a:avLst/>
          </a:prstGeom>
        </p:spPr>
      </p:pic>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0077DF97-AB41-492F-97AD-B2E382825D14}"/>
                  </a:ext>
                </a:extLst>
              </p:cNvPr>
              <p:cNvGraphicFramePr>
                <a:graphicFrameLocks noChangeAspect="1"/>
              </p:cNvGraphicFramePr>
              <p:nvPr>
                <p:extLst>
                  <p:ext uri="{D42A27DB-BD31-4B8C-83A1-F6EECF244321}">
                    <p14:modId xmlns:p14="http://schemas.microsoft.com/office/powerpoint/2010/main" val="1248739900"/>
                  </p:ext>
                </p:extLst>
              </p:nvPr>
            </p:nvGraphicFramePr>
            <p:xfrm>
              <a:off x="7993820" y="1782808"/>
              <a:ext cx="2561724" cy="4161613"/>
            </p:xfrm>
            <a:graphic>
              <a:graphicData uri="http://schemas.microsoft.com/office/drawing/2017/model3d">
                <am3d:model3d r:embed="rId5">
                  <am3d:spPr>
                    <a:xfrm>
                      <a:off x="0" y="0"/>
                      <a:ext cx="2561724" cy="4161613"/>
                    </a:xfrm>
                    <a:prstGeom prst="rect">
                      <a:avLst/>
                    </a:prstGeom>
                  </am3d:spPr>
                  <am3d:camera>
                    <am3d:pos x="0" y="0" z="66710868"/>
                    <am3d:up dx="0" dy="36000000" dz="0"/>
                    <am3d:lookAt x="0" y="0" z="0"/>
                    <am3d:perspective fov="2700000"/>
                  </am3d:camera>
                  <am3d:trans>
                    <am3d:meterPerModelUnit n="3722" d="1000000"/>
                    <am3d:preTrans dx="2128441" dy="-17203691" dz="-994312"/>
                    <am3d:scale>
                      <am3d:sx n="1000000" d="1000000"/>
                      <am3d:sy n="1000000" d="1000000"/>
                      <am3d:sz n="1000000" d="1000000"/>
                    </am3d:scale>
                    <am3d:rot ax="1067810" ay="-1409528" az="-437521"/>
                    <am3d:postTrans dx="0" dy="0" dz="0"/>
                  </am3d:trans>
                  <am3d:raster rName="Office3DRenderer" rVer="16.0.8326">
                    <am3d:blip r:embed="rId6"/>
                  </am3d:raster>
                  <am3d:objViewport viewportSz="541866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0077DF97-AB41-492F-97AD-B2E382825D14}"/>
                  </a:ext>
                </a:extLst>
              </p:cNvPr>
              <p:cNvPicPr>
                <a:picLocks noGrp="1" noRot="1" noChangeAspect="1" noMove="1" noResize="1" noEditPoints="1" noAdjustHandles="1" noChangeArrowheads="1" noChangeShapeType="1" noCrop="1"/>
              </p:cNvPicPr>
              <p:nvPr/>
            </p:nvPicPr>
            <p:blipFill>
              <a:blip r:embed="rId6"/>
              <a:stretch>
                <a:fillRect/>
              </a:stretch>
            </p:blipFill>
            <p:spPr>
              <a:xfrm>
                <a:off x="7993820" y="1782808"/>
                <a:ext cx="2561724" cy="4161613"/>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7"/>
          <p:cNvSpPr/>
          <p:nvPr/>
        </p:nvSpPr>
        <p:spPr>
          <a:xfrm>
            <a:off x="142875" y="342900"/>
            <a:ext cx="5700713" cy="55721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dirty="0">
                <a:solidFill>
                  <a:schemeClr val="lt1"/>
                </a:solidFill>
                <a:latin typeface="Arial" panose="020B0604020202020204"/>
                <a:ea typeface="Arial" panose="020B0604020202020204"/>
                <a:cs typeface="Arial" panose="020B0604020202020204"/>
                <a:sym typeface="Arial" panose="020B0604020202020204"/>
              </a:rPr>
              <a:t>Project explanation code and schematic</a:t>
            </a:r>
            <a:endParaRPr sz="1100" dirty="0"/>
          </a:p>
        </p:txBody>
      </p:sp>
      <p:sp>
        <p:nvSpPr>
          <p:cNvPr id="196" name="Google Shape;196;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TECH ACADEMY</a:t>
            </a:r>
          </a:p>
        </p:txBody>
      </p:sp>
      <p:sp>
        <p:nvSpPr>
          <p:cNvPr id="197" name="Google Shape;19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lang="en-US"/>
          </a:p>
        </p:txBody>
      </p:sp>
      <p:sp>
        <p:nvSpPr>
          <p:cNvPr id="33" name="TextBox 32"/>
          <p:cNvSpPr txBox="1"/>
          <p:nvPr/>
        </p:nvSpPr>
        <p:spPr>
          <a:xfrm>
            <a:off x="949234" y="1445623"/>
            <a:ext cx="9431383" cy="338554"/>
          </a:xfrm>
          <a:prstGeom prst="rect">
            <a:avLst/>
          </a:prstGeom>
          <a:noFill/>
        </p:spPr>
        <p:txBody>
          <a:bodyPr wrap="square" rtlCol="0">
            <a:spAutoFit/>
          </a:bodyPr>
          <a:lstStyle/>
          <a:p>
            <a:r>
              <a:rPr lang="en-US" sz="1600" dirty="0"/>
              <a:t>Source Code</a:t>
            </a:r>
          </a:p>
        </p:txBody>
      </p:sp>
      <p:sp>
        <p:nvSpPr>
          <p:cNvPr id="32" name="TextBox 31"/>
          <p:cNvSpPr txBox="1"/>
          <p:nvPr/>
        </p:nvSpPr>
        <p:spPr>
          <a:xfrm>
            <a:off x="949234" y="2021910"/>
            <a:ext cx="7465505" cy="307777"/>
          </a:xfrm>
          <a:prstGeom prst="rect">
            <a:avLst/>
          </a:prstGeom>
          <a:noFill/>
        </p:spPr>
        <p:txBody>
          <a:bodyPr wrap="none" rtlCol="0">
            <a:spAutoFit/>
          </a:bodyPr>
          <a:lstStyle/>
          <a:p>
            <a:r>
              <a:rPr lang="en-US" dirty="0"/>
              <a:t>https://drive.google.com/file/d/11H57aUAmONhlV4nc1LMLJ8Q30-XIsz-H/view?usp=sharing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7"/>
          <p:cNvSpPr/>
          <p:nvPr/>
        </p:nvSpPr>
        <p:spPr>
          <a:xfrm>
            <a:off x="142875" y="342900"/>
            <a:ext cx="5700713" cy="55721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dirty="0">
                <a:solidFill>
                  <a:schemeClr val="lt1"/>
                </a:solidFill>
                <a:latin typeface="Arial" panose="020B0604020202020204"/>
                <a:ea typeface="Arial" panose="020B0604020202020204"/>
                <a:cs typeface="Arial" panose="020B0604020202020204"/>
                <a:sym typeface="Arial" panose="020B0604020202020204"/>
              </a:rPr>
              <a:t>Project explanation code and schematic</a:t>
            </a:r>
            <a:endParaRPr sz="1100" dirty="0"/>
          </a:p>
        </p:txBody>
      </p:sp>
      <p:sp>
        <p:nvSpPr>
          <p:cNvPr id="196" name="Google Shape;196;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TECH ACADEMY</a:t>
            </a:r>
          </a:p>
        </p:txBody>
      </p:sp>
      <p:sp>
        <p:nvSpPr>
          <p:cNvPr id="197" name="Google Shape;19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lang="en-US"/>
          </a:p>
        </p:txBody>
      </p:sp>
      <p:sp>
        <p:nvSpPr>
          <p:cNvPr id="33" name="TextBox 32"/>
          <p:cNvSpPr txBox="1"/>
          <p:nvPr/>
        </p:nvSpPr>
        <p:spPr>
          <a:xfrm>
            <a:off x="949234" y="1445623"/>
            <a:ext cx="9431383" cy="338554"/>
          </a:xfrm>
          <a:prstGeom prst="rect">
            <a:avLst/>
          </a:prstGeom>
          <a:noFill/>
        </p:spPr>
        <p:txBody>
          <a:bodyPr wrap="square" rtlCol="0">
            <a:spAutoFit/>
          </a:bodyPr>
          <a:lstStyle/>
          <a:p>
            <a:pPr algn="just"/>
            <a:r>
              <a:rPr lang="en-US" sz="1600" dirty="0"/>
              <a:t>Flowchart</a:t>
            </a:r>
          </a:p>
        </p:txBody>
      </p:sp>
      <p:pic>
        <p:nvPicPr>
          <p:cNvPr id="3" name="Picture 2">
            <a:extLst>
              <a:ext uri="{FF2B5EF4-FFF2-40B4-BE49-F238E27FC236}">
                <a16:creationId xmlns:a16="http://schemas.microsoft.com/office/drawing/2014/main" id="{0ADBDC2C-2E40-4AE0-8F74-C0211C768D8B}"/>
              </a:ext>
            </a:extLst>
          </p:cNvPr>
          <p:cNvPicPr>
            <a:picLocks noChangeAspect="1"/>
          </p:cNvPicPr>
          <p:nvPr/>
        </p:nvPicPr>
        <p:blipFill>
          <a:blip r:embed="rId3"/>
          <a:stretch>
            <a:fillRect/>
          </a:stretch>
        </p:blipFill>
        <p:spPr>
          <a:xfrm>
            <a:off x="984005" y="1784178"/>
            <a:ext cx="8639389" cy="44061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7"/>
          <p:cNvSpPr/>
          <p:nvPr/>
        </p:nvSpPr>
        <p:spPr>
          <a:xfrm>
            <a:off x="142875" y="342900"/>
            <a:ext cx="5700713" cy="55721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dirty="0">
                <a:solidFill>
                  <a:schemeClr val="lt1"/>
                </a:solidFill>
                <a:latin typeface="Arial" panose="020B0604020202020204"/>
                <a:ea typeface="Arial" panose="020B0604020202020204"/>
                <a:cs typeface="Arial" panose="020B0604020202020204"/>
                <a:sym typeface="Arial" panose="020B0604020202020204"/>
              </a:rPr>
              <a:t>Conclusion</a:t>
            </a:r>
            <a:endParaRPr sz="1100" dirty="0"/>
          </a:p>
        </p:txBody>
      </p:sp>
      <p:sp>
        <p:nvSpPr>
          <p:cNvPr id="196" name="Google Shape;196;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TECH ACADEMY</a:t>
            </a:r>
          </a:p>
        </p:txBody>
      </p:sp>
      <p:sp>
        <p:nvSpPr>
          <p:cNvPr id="197" name="Google Shape;19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lang="en-US"/>
          </a:p>
        </p:txBody>
      </p:sp>
      <p:sp>
        <p:nvSpPr>
          <p:cNvPr id="2" name="Rectangle 1">
            <a:extLst>
              <a:ext uri="{FF2B5EF4-FFF2-40B4-BE49-F238E27FC236}">
                <a16:creationId xmlns:a16="http://schemas.microsoft.com/office/drawing/2014/main" id="{1F4000BB-C948-423A-A12A-A4171E51ECAB}"/>
              </a:ext>
            </a:extLst>
          </p:cNvPr>
          <p:cNvSpPr/>
          <p:nvPr/>
        </p:nvSpPr>
        <p:spPr>
          <a:xfrm>
            <a:off x="366943" y="1267568"/>
            <a:ext cx="7560815" cy="523220"/>
          </a:xfrm>
          <a:prstGeom prst="rect">
            <a:avLst/>
          </a:prstGeom>
        </p:spPr>
        <p:txBody>
          <a:bodyPr wrap="square">
            <a:spAutoFit/>
          </a:bodyPr>
          <a:lstStyle/>
          <a:p>
            <a:r>
              <a:rPr lang="en-US" dirty="0"/>
              <a:t>Video :</a:t>
            </a:r>
          </a:p>
          <a:p>
            <a:r>
              <a:rPr lang="en-US" dirty="0"/>
              <a:t>https://drive.google.com/file/d/1Lgzc3AYe5yGuaZBR9jWfIE-GbZUXIeR8/view?usp=sharing</a:t>
            </a:r>
          </a:p>
        </p:txBody>
      </p:sp>
      <p:pic>
        <p:nvPicPr>
          <p:cNvPr id="6" name="Picture 5">
            <a:extLst>
              <a:ext uri="{FF2B5EF4-FFF2-40B4-BE49-F238E27FC236}">
                <a16:creationId xmlns:a16="http://schemas.microsoft.com/office/drawing/2014/main" id="{A5D5B930-35DF-4789-8CC6-D78A79A3394A}"/>
              </a:ext>
            </a:extLst>
          </p:cNvPr>
          <p:cNvPicPr>
            <a:picLocks noChangeAspect="1"/>
          </p:cNvPicPr>
          <p:nvPr/>
        </p:nvPicPr>
        <p:blipFill rotWithShape="1">
          <a:blip r:embed="rId3"/>
          <a:srcRect t="3326" b="5300"/>
          <a:stretch/>
        </p:blipFill>
        <p:spPr>
          <a:xfrm>
            <a:off x="2215128" y="1932757"/>
            <a:ext cx="1556206" cy="4281624"/>
          </a:xfrm>
          <a:prstGeom prst="rect">
            <a:avLst/>
          </a:prstGeom>
        </p:spPr>
      </p:pic>
      <p:sp>
        <p:nvSpPr>
          <p:cNvPr id="7" name="Rectangle 6">
            <a:extLst>
              <a:ext uri="{FF2B5EF4-FFF2-40B4-BE49-F238E27FC236}">
                <a16:creationId xmlns:a16="http://schemas.microsoft.com/office/drawing/2014/main" id="{E3D6EF0D-5026-4121-9A03-BD0DC15455AA}"/>
              </a:ext>
            </a:extLst>
          </p:cNvPr>
          <p:cNvSpPr/>
          <p:nvPr/>
        </p:nvSpPr>
        <p:spPr>
          <a:xfrm>
            <a:off x="366943" y="2004354"/>
            <a:ext cx="1688283" cy="307777"/>
          </a:xfrm>
          <a:prstGeom prst="rect">
            <a:avLst/>
          </a:prstGeom>
        </p:spPr>
        <p:txBody>
          <a:bodyPr wrap="none">
            <a:spAutoFit/>
          </a:bodyPr>
          <a:lstStyle/>
          <a:p>
            <a:r>
              <a:rPr lang="en-US" dirty="0" err="1"/>
              <a:t>Tampilan</a:t>
            </a:r>
            <a:r>
              <a:rPr lang="en-US" dirty="0"/>
              <a:t> Aplikasi :</a:t>
            </a:r>
          </a:p>
        </p:txBody>
      </p:sp>
      <p:pic>
        <p:nvPicPr>
          <p:cNvPr id="8" name="Picture 7">
            <a:extLst>
              <a:ext uri="{FF2B5EF4-FFF2-40B4-BE49-F238E27FC236}">
                <a16:creationId xmlns:a16="http://schemas.microsoft.com/office/drawing/2014/main" id="{77C60E5A-68E3-489B-BEBE-09E5FF8B0365}"/>
              </a:ext>
            </a:extLst>
          </p:cNvPr>
          <p:cNvPicPr>
            <a:picLocks noChangeAspect="1"/>
          </p:cNvPicPr>
          <p:nvPr/>
        </p:nvPicPr>
        <p:blipFill>
          <a:blip r:embed="rId4"/>
          <a:stretch>
            <a:fillRect/>
          </a:stretch>
        </p:blipFill>
        <p:spPr>
          <a:xfrm>
            <a:off x="5371184" y="1932757"/>
            <a:ext cx="5124577" cy="2470567"/>
          </a:xfrm>
          <a:prstGeom prst="rect">
            <a:avLst/>
          </a:prstGeom>
        </p:spPr>
      </p:pic>
      <p:sp>
        <p:nvSpPr>
          <p:cNvPr id="12" name="Rectangle 11">
            <a:extLst>
              <a:ext uri="{FF2B5EF4-FFF2-40B4-BE49-F238E27FC236}">
                <a16:creationId xmlns:a16="http://schemas.microsoft.com/office/drawing/2014/main" id="{39B476B3-7A7A-4D3B-8EE8-0C1E2BBBF474}"/>
              </a:ext>
            </a:extLst>
          </p:cNvPr>
          <p:cNvSpPr/>
          <p:nvPr/>
        </p:nvSpPr>
        <p:spPr>
          <a:xfrm>
            <a:off x="4046115" y="2004354"/>
            <a:ext cx="1050288" cy="307777"/>
          </a:xfrm>
          <a:prstGeom prst="rect">
            <a:avLst/>
          </a:prstGeom>
        </p:spPr>
        <p:txBody>
          <a:bodyPr wrap="none">
            <a:spAutoFit/>
          </a:bodyPr>
          <a:lstStyle/>
          <a:p>
            <a:r>
              <a:rPr lang="en-US" dirty="0"/>
              <a:t>Prototype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1"/>
          <p:cNvSpPr txBox="1">
            <a:spLocks noGrp="1"/>
          </p:cNvSpPr>
          <p:nvPr>
            <p:ph type="ctrTitle" idx="4294967295"/>
          </p:nvPr>
        </p:nvSpPr>
        <p:spPr>
          <a:xfrm>
            <a:off x="0" y="1414463"/>
            <a:ext cx="12192000" cy="209550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chemeClr val="lt1"/>
              </a:buClr>
              <a:buSzPts val="4800"/>
              <a:buFont typeface="Arial" panose="020B0604020202020204"/>
              <a:buNone/>
            </a:pPr>
            <a:r>
              <a:rPr lang="en-US" sz="4800" b="0" i="0" u="none" strike="noStrike" cap="none">
                <a:solidFill>
                  <a:schemeClr val="lt1"/>
                </a:solidFill>
                <a:latin typeface="Arial" panose="020B0604020202020204"/>
                <a:ea typeface="Arial" panose="020B0604020202020204"/>
                <a:cs typeface="Arial" panose="020B0604020202020204"/>
                <a:sym typeface="Arial" panose="020B0604020202020204"/>
              </a:rPr>
              <a:t>THANK</a:t>
            </a:r>
            <a:br>
              <a:rPr lang="en-US" sz="6600" b="0" i="0" u="none" strike="noStrike" cap="none">
                <a:solidFill>
                  <a:schemeClr val="lt1"/>
                </a:solidFill>
                <a:latin typeface="Arial" panose="020B0604020202020204"/>
                <a:ea typeface="Arial" panose="020B0604020202020204"/>
                <a:cs typeface="Arial" panose="020B0604020202020204"/>
                <a:sym typeface="Arial" panose="020B0604020202020204"/>
              </a:rPr>
            </a:br>
            <a:r>
              <a:rPr lang="en-US" sz="6600" b="1" i="0" u="none" strike="noStrike" cap="none">
                <a:solidFill>
                  <a:schemeClr val="lt1"/>
                </a:solidFill>
                <a:latin typeface="Arial" panose="020B0604020202020204"/>
                <a:ea typeface="Arial" panose="020B0604020202020204"/>
                <a:cs typeface="Arial" panose="020B0604020202020204"/>
                <a:sym typeface="Arial" panose="020B0604020202020204"/>
              </a:rPr>
              <a:t>YOU</a:t>
            </a:r>
            <a:endParaRPr sz="7200" b="1"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234</Words>
  <Application>Microsoft Office PowerPoint</Application>
  <PresentationFormat>Widescreen</PresentationFormat>
  <Paragraphs>30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Singgih bekti Worsito</dc:creator>
  <cp:lastModifiedBy>Bagus Satrio</cp:lastModifiedBy>
  <cp:revision>35</cp:revision>
  <dcterms:created xsi:type="dcterms:W3CDTF">2021-07-07T10:20:00Z</dcterms:created>
  <dcterms:modified xsi:type="dcterms:W3CDTF">2023-08-16T17:35:04Z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93950AE07A9D428E8A5E708B12741748_12</vt:lpwstr>
  </property>
  <property fmtid="{D5CDD505-2E9C-101B-9397-08002B2CF9AE}" pid="3" name="KSOProductBuildVer">
    <vt:lpwstr>1033-12.2.0.13177</vt:lpwstr>
  </property>
</Properties>
</file>